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5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, and Let Us Sweetly Joi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e, and Let Us Sweetly Join is one of Charles Wesley's most profound hymns on the unity of the Christian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during the Methodist revival of the eighteenth century, the hymn calls believers to join together in love, fellowship, and shared devotion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oetic language reflects Wesley's deep conviction that Christian unity is rooted in divine grace and expressed through commun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unity not merely as social harmony but as a spiritual reality created by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believers gather in faith and love, they participate in the life of the body of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theological theme of the hymn is Christian unity grounded in divine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presents unity not as a human achievement but as the result of God's grace working within the community of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doctrine of the church as the body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this vision, believers are joined together through their participation in Christ's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herefore emphasizes both spiritual communion and mutual responsibil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cultivate genuine fellowship within the church comm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reflect on the spiritual unity that believers shar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mote reconciliation and love among members of the congreg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hymn's message with the communal meaning of the Lord's Supp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ind the church that unity is both a gift of grace and a calling to faithful l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2026-08-27T02:59:02Z</dcterms:created>
  <dcterms:modified xsi:type="dcterms:W3CDTF">2026-08-27T02:59:02Z</dcterms:modified>
  <dc:title>Come, and Let Us Sweetly Join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