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051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e, Holy Ghost, Our Hearts Inspi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me, Holy Ghost, Our Hearts Inspire is first of all a prayer for illumin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ingers do not approach Scripture as though correct reading were secured by intelligence, technique, or sincerity al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y ask the Spirit who moved the biblical prophets to make the truth of Scripture known within the worshiping commun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spiration of the written word and illumination of present readers are related but not confus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movement is both intellectual and transformativ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offers a compact theology of revel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cripture is a divine gift given through human prophetic speech, and the same Spirit remains necessary when the church receives 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spiration refers to the Spirit's work in the production of the biblical witness; illumination refers to the Spirit's work in readers and heare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esley's prayer respects both: it does not ask for a new Bible but for the truth of the given word to be opened faithfull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pneumatology is Trinitarian rather than isolat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 or sing the hymn immediately before Scripture is read, allowing a brief silence for worshipers to ask where prejudice, fear, or self-interest may distort their hear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dependence on the Spirit with responsible study of literary context, historical setting, and the church's shared wisdom; prayer is not a substitute for careful interpret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est impressions attributed to the Spirit by their faithfulness to Scripture, their witness to Christ, and the fruit they produce in communal love and holi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before sermons, Bible studies, theological classes, church councils, and difficult conversations in which Christians must discern the meaning and application of Scripture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disagreement arises, resist claiming exclusive spiritual insight; listen for correction and seek understanding with the saints rather than apart from them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2026-10-14T14:41:03Z</dcterms:created>
  <dcterms:modified xsi:type="dcterms:W3CDTF">2026-10-14T14:41:03Z</dcterms:modified>
  <dc:title>Come, Holy Ghost, Our Hearts Inspire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