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2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ome, Holy Ghost, Our Souls Inspi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e, Holy Ghost, Our Souls Inspire is a corporate prayer for God to do within the church what the church cannot produce by effort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ks the Holy Spirit to awaken understanding, kindle holy love, strengthen weakness, overcome evil, establish peace, and lead believers into faithful knowledg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older sense of the word, to inspire is to breathe life into; the opening petition therefore concerns divine renewal, not simply heightened emotion or creat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moves from inward illumination to outward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ind, heart, body, relationships, and confession all come under the Spirit's transforming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first a doctrine of grace expressed as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sumes that spiritual life begins and continues through God's initi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nderstanding must be illuminated, love must be kindled, weakness must be strengthened, and peace must be gi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ers do not summon a religious mood; they confess dependence on the Spirit who makes faithful worship and holy living possi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any biblical images disclose one divine person and one coherent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fore a church meeting or major decision, allow a period of silence and pray specifically for truthful understanding, freedom from rivalry, and peaceable judg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Pentecost, confirmation, commissioning, or ordination, explaining that spiritual gifts are given for the common good rather than personal presti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identify one area of blindness, weakness, or conflict in which they need the Spirit's illuminating and sanctify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praying for guidance, test proposed actions by Scripture, the character of Christ, wise counsel, and their likely effect on the unity and holiness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intercession for teachers, pastors, musicians, and other leaders whose service requires both ability and spiritual integr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2026-08-28T08:44:57Z</dcterms:created>
  <dcterms:modified xsi:type="dcterms:W3CDTF">2026-08-28T08:44:57Z</dcterms:modified>
  <dc:title>Come, Holy Ghost, Our Souls Inspire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