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, Let Us Ea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, Let Us Eat is a twentieth century Communion hymn that celebrates the joyful invitation to gather at the Lord's 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ommunal and celebratory nature of the Eucharist, emphasizing the unity of believers who share in Christ's sa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welcoming tone, the song invites worshipers to participate in the feast of God'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theme of thanksgiving, a central meaning of the Eucharist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coming together to share bread and cup, the church remembers Christ's sacrifice while expressing gratitude for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sacramental theology that emphasizes the communal and celebratory aspects of the Eucha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ly on solemn remembrance, the text highlights the joy of gathering at the Lord's 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Christian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sharing the bread and cup, believers acknowledge that they belong to one body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ucharist therefore becomes both a symbol and a practice of fellowship within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approach the Lord's Supper with gratitude and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connection between the Eucharist and Christian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prepare worshipers for participation in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Lord's table symbolizes God's gracious inv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elievers to see Communion as both remembrance and anticipation of God's king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2026-08-28T11:08:26Z</dcterms:created>
  <dcterms:modified xsi:type="dcterms:W3CDTF">2026-08-28T11:08:26Z</dcterms:modified>
  <dc:title>Come, Let Us Eat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