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8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Shall Reign Where'er the Su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Shall Reign Where’er the Sun is Isaac Watts’s Christian paraphrase of Psalm 72, a royal psalm that prays for righteous rule, protection of the needy, peace, and blessing among the n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tts reads that biblical vision through the person of Christ and turns it into a congregational confession of Jesus’ universal king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cope is global, but its vision of Christ’s reign is not merely territorial or triumph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salm 72 defines righteous kingship by justice for the poor, deliverance from oppression, prayer, blessing, and the flourishing of people under a good rul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joins mission and worship with a moral picture of Christ’s kingdom shaped by mercy and righteous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doctrine is the king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confessed not merely as a private spiritual guide but as Lord whose authority extends beyond every nation, culture, and political bound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universal claim relativizes all earthly powers: no government, ideology, or empire can rightly demand the allegiance that belongs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salm 72 also prevents Christ’s kingship from being understood only in terms of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king is judged by his defense of the poor, rescue of the needy, opposition to violence, and promotion of pe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the church’s witness among nations and cultures without confusing Christ’s kingdom with the interests of any one coun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Psalm 72 and ask whether personal and congregational priorities reflect its concern for the poor, oppressed, and vulner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bmit areas of ambition, loyalty, money, influence, and public life to the authority of Christ rather than treating his kingship as only a worship the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mission that combines faithful proclamation of the gospel with humility, service, justice, and respect for the people being ser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promised final reign of Christ strengthen perseverance when present conditions appear opposed to justice, peace, or faithful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2026-08-28T04:48:26Z</dcterms:created>
  <dcterms:modified xsi:type="dcterms:W3CDTF">2026-08-28T04:48:26Z</dcterms:modified>
  <dc:title>Jesus Shall Reign Where'er the Sun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