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591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ome, We That Love the Lord]]></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ome, We That Love the Lord is Isaac Watts’s hymn of Christian joy on the way to Z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familiar four-stanza form begins by summoning believers to make their joy known together, then contrasts that praise with the silence of those who do not know God, pictures present foretastes of the heavenly city, and ends with a confident journey toward “fairer worlds on high.]]></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central movement is from present worship to future hop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Zion is more than a geographical reference: in the hymn’s biblical imagination it gathers together the worshiping people of God, the heavenly Jerusalem, and the promised joy of communion with G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song therefore treats praise as both a present gift and an anticipation of what is to com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presents Christian joy as a consequence of knowing and loving G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raise is not merely a mood or musical preference; it is the fitting public response of people who recognize God as their King and who share a common hop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opening invitation is therefore ecclesial: believers are called to sing together.]]></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 second theme is inaugurated hope—the conviction that the promised life of God’s kingdom is already tasted before its final fulfillmen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image that Zion yields “a thousand sacred sweets” before believers reach the heavenly fields expresses a distinctly Christian tension between present grace and future glory.]]></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reat congregational singing as shared testimony, not merely as private devo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the biblical hope of Zion strengthen Christian joy without minimizing present grief.]]></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ook for present foretastes of God’s promised kingdom in worship, fellowship, grace, and faithful servi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Encourage believers to support one another as fellow pilgrims rather than treating discipleship as an isolated journe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s final movement to connect present sorrow with the Christian promise of everlasting joy in God’s presenc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2026-10-14T03:47:25Z</dcterms:created>
  <dcterms:modified xsi:type="dcterms:W3CDTF">2026-10-14T03:47:25Z</dcterms:modified>
  <dc:title>Come, We That Love the Lord Teaching Guide</dc:title>
  <dc:description>Hymn study resource prepared by HymnInfo.com.</dc:description>
  <dc:subject>Hymn study resource</dc:subject>
  <cp:keywords>hymn study, Christian worship, church teaching, HymnInfo</cp:keywords>
  <cp:category/>
  <cp:revision/>
  <cp:contentStatus/>
</cp:coreProperties>
</file>