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405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Come, Ye Faithful, Raise the Strai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me, Ye Faithful, Raise the Strain is a triumphant Easter hymn that celebrates the resurrection of Christ and the victory of redemp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ooted in the ancient Christian tradition, the hymn calls believers to sing with joy in response to God's saving act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imagery links the resurrection of Christ with the deliverance of Israel from Egypt, presenting the resurrection as the ultimate act of divine liber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nvites the church to join in a song of victo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y recalling God's faithfulness in the past, it encourages believers to celebrate the present reality of Christ's resurrec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xpresses a theology of redemption that connects the Old and New Testament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deliverance of Israel becomes a symbol of the greater salvation accomplished through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central theme is the victory of the resurre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's triumph over death is presented as the decisive event in God's plan of salv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emphasizes communal prais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elebrate the resurrection as the central event of Christian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during Easter services to emphasize joyful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the connection between Old Testament deliverance and New Testament salv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congregational participation in songs of resurrection victo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Christian joy is rooted in Christ's triumph over deat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2026-08-28T13:37:42Z</dcterms:created>
  <dcterms:modified xsi:type="dcterms:W3CDTF">2026-08-28T13:37:42Z</dcterms:modified>
  <dc:title>Come, Ye Faithful, Raise the Strain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