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42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e, Ye Thankful People, Co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e, Ye Thankful People, Come begins with thanksgiving for the gathering of an earthly crop but quickly expands into a meditation on God's kingdom, moral accountability, Christ's return, and the final completion of redem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nduring strength lies in that double horizon: ordinary agricultural life becomes a framework for contemplating the whole course of Christian discipleship and hist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belongs to more than seasonal gratitu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's providence in creation is celebrated, but the harvest also becomes a biblical image for human spiritual fruitfulness and for the judgment that belongs to the consummation of God's king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titude is joined to self-examination, and celebration is joined to sober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first expresses a theology of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eated order yields food through processes that depend upon soil, weather, labor, and time, yet Christian thanksgiving receives those processes within God's sustaining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titude therefore becomes an act of worship rather than simple satisfaction with abund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econd major theme is sanctif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agricultural image asks worshipers to consider what kind of fruit their lives are produc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harvest festivals, Thanksgiving services, creation-focused worship, or services centered on Christ's return and the consummation of God's king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Psalm 67:6-7 with practical thanksgiving for food, farmers, agricultural workers, land, water, and the systems through which communities receive daily prov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ark 4:26-29 to encourage patience with spiritual growth while still asking what habits help Christian character bear mature fru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Matthew 13:39-43 carefully so the hymn's harvest imagery is not reduced to cheerful seasonal symbolism but retains its biblical seriousness about judg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Revelation 22:20 with Christian hope, asking how longing for Christ's coming should shape present worship, justice, mercy, stewardship, and persever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2026-10-15T01:06:58Z</dcterms:created>
  <dcterms:modified xsi:type="dcterms:W3CDTF">2026-10-15T01:06:58Z</dcterms:modified>
  <dc:title>Come, Ye Thankful People, Come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