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24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reator of the Earth and Ski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reator of the Earth and Skies begins by addressing God as Creator, but it is not primarily a nature hymn or a simple call to prai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onald Wynn Hughes uses creation as the setting for a searching act of penit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confronts human self-confidence, destructive pride, hatred, and social conflict, then turns toward the grace and truth needed for genuine chan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is therefore from confession to conver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man knowledge and achievement are not rejected, but the text questions the illusion that people can save themselves through their own power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begins with the doctrine of creation but quickly develops a doctrine of si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reator’s world is good, yet human beings can turn intelligence, culture, and power toward self-glorification and destru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prevents creation theology from becoming sentimental: gratitude for the world must be joined to repentance for the ways people misuse their creaturely freedo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ughes’s penitence is not despair about humanity, nor is it confidence that better information alone will repair the worl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s an examination of collective as well as personal sin, especially where pride, conflict, or misuse of power is involv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ive thanks for human knowledge and achievement without treating them as substitutes for moral wisdom, repentance, or gra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peace in ways that also examine the habits and institutions that perpetuate hostil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salm 51 and Ephesians 2 to connect confession with the grace that renews people for good work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 challenge churches to practice social holiness through humility, truthfulness, reconciliation, and responsible public witnes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2026-10-14T08:22:13Z</dcterms:created>
  <dcterms:modified xsi:type="dcterms:W3CDTF">2026-10-14T08:22:13Z</dcterms:modified>
  <dc:title>Creator of the Earth and Skies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