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oyful Joyful We Adore Th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yful Joyful We Adore Thee is a hymn of exuberant praise that celebrates the joy rooted in the character and generosit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Henry van Dyke in 1907, it calls believers to lift their hearts in glad adoration before the Lord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joy not as fleeting emotion but as a theological response to divine grace and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nduring spiritual significance lies in its integration of creation praise and Christia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situates human rejoicing within the broader harmony of the created order, portraying nature itself as a chorus glorifying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centers on divine grace as the source of jo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portrayed as giver of life and light, grounding praise in providence rather than circums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and reconciliation are implied in the confidence with which believers approach God in ad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y becomes fruit of restored relationship rather than superficial optim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schatologically, the hymn anticipates the final harmony of redeemed cre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each day this week by naming three gifts from God for which you are grate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joyful praise in corporate worship rather than passive atten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creation as a testimony to divine generos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someone facing discouragement with the biblical call to rejoice in th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tegrate thanksgiving into personal prayer as a discipli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2026-08-28T10:25:39Z</dcterms:created>
  <dcterms:modified xsi:type="dcterms:W3CDTF">2026-08-28T10:25:39Z</dcterms:modified>
  <dc:title>Joyful Joyful We Adore Thee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