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7976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Creator of the Stars of Night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reator of the Stars of Night is one of the most ancient and beloved Advent hymns in the Western Christian tradi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Derived from the Latin hymn Conditor alme siderum, it reflects early Christian theology that celebrates Christ as both creator and redeemer of the worl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nvites the church to contemplate the mystery of the incarnation as the eternal Word enters human histor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text combines cosmic imagery with pastoral hop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 is portrayed not only as the maker of the stars but also as the one who comes to rescue humanity from the darkness of si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presents a deeply Christological theolog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 is portrayed not merely as a teacher or prophet but as the creator of the universe who enters human histor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 second theme is the incarn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eternal Son of God humbles himself to take on human nature for the sake of redemp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emphasizes the cosmic scope of salvat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Advent as a season of reflection on Christ as both creator and redeem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cognize the light of Christ as the answer to spiritual darkne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ultivate hope through the promises of God's redemptive work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tegrate ancient Christian hymns into modern worship to connect with historic fai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epare spiritually for the celebration of Christ's birth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2026-08-26T21:56:48Z</dcterms:created>
  <dcterms:modified xsi:type="dcterms:W3CDTF">2026-08-26T21:56:48Z</dcterms:modified>
  <dc:title>Creator of the Stars of Night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