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ar Lord, for All in Pa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r Lord, for All in Pain is a hymn of intercession that expresses Christian compassion for those who suff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missionary Amy Wilson Carmichael, the text reflects a deep concern for the wounded, the sorrowful, and the marginaliz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bring the pain of the world before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personal devotion, it directs attention outward toward the suffering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Carmichael's missionary experience, the hymn reflects a spirituality shaped by practical service and empath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compassion grounded in the character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attentive to human suffering and responsive to prayer offered on behalf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the ministry of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invited to participate in God's work by praying for healing, justice, and comfort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hristian calling to solidarity with those who suff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intercessory prayer for people experiencing suffering or in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velop empathy by listening to the stories of those who are hur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gage in acts of service that reflect Christlike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support ministries of mercy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prayer and practical action often work together in Christian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2026-08-28T13:04:16Z</dcterms:created>
  <dcterms:modified xsi:type="dcterms:W3CDTF">2026-08-28T13:04:16Z</dcterms:modified>
  <dc:title>Dear Lord, for All in Pain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