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1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ar Lord, Lead Me Day by 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ar Lord, Lead Me Day by Day is a devotional hymn that expresses a simple yet profound prayer for God's guidance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the believer's desire to walk faithfully in the path God provid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language of dependence and trust, the hymn emphasizes the importance of seeking divine direction in both ordinary and challenging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ortrays the Christian journey as a continual reliance on God's wis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one is gentle and contemplative, making it suitable for personal devotion as well as congregational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theology of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understood as actively guiding the lives of believers through both ordinary circumstances and significant decis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faith as a continual reliance on God's wisdom rather than human strength or insi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emphasizes the spiritual journe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God's guidance through daily prayer and reflection on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God's wisdom even when the path ahead seems uncert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spiritual growth often unfolds gradually over ti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in the community of faith to rely on God's di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for the ways God provides guidance in everyday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2026-08-28T02:43:11Z</dcterms:created>
  <dcterms:modified xsi:type="dcterms:W3CDTF">2026-08-28T02:43:11Z</dcterms:modified>
  <dc:title>Dear Lord, Lead Me Day by 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