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169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ck Thyself, My Soul, with Gladness]]></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Deck Thyself, My Soul, with Gladness is one of the most beloved Lutheran communion hym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ritten by Johann Franck in the seventeenth century and later translated by Catherine Winkworth, the hymn celebrates the joy and reverence of receiving Christ in the sacrament of the Lord's Suppe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nvites the believer to approach the sacred table with gratitude and spiritual prepar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language reflects deep sacramental theology, emphasizing Christ's gracious presence and the believer's response of fait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ich poetic imagery describes the Eucharist as a heavenly banquet where Christ nourishes the soul.]]></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expresses a distinctly Lutheran theology of the Eucha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 is understood to be truly present in the sacrament, offering forgiveness, grace, and spiritual nourishment to believer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nother key theme is preparation of the hear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believer is encouraged to approach the sacrament with reverence, gratitude, and joyful expect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highlights the intimate union between Christ and the believer.]]></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pproach the Lord's Supper with reverence and joyful gratitud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flect on Christ's sacrifice and grace during communion wo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epare spiritually through prayer and self examination before receiving the sacra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elebrate communion as a reminder of God's covenant and prom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llow the sacrament to strengthen faith and encourage loving servi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2026-08-27T03:17:45Z</dcterms:created>
  <dcterms:modified xsi:type="dcterms:W3CDTF">2026-08-27T03:17:45Z</dcterms:modified>
  <dc:title>Deck Thyself, My Soul, with Gladness Teaching Guide</dc:title>
  <dc:description>Hymn study resource prepared by HymnInfo.com.</dc:description>
  <dc:subject>Hymn study resource</dc:subject>
  <cp:keywords>hymn study, Christian worship, church teaching, HymnInfo</cp:keywords>
  <cp:category/>
  <cp:revision/>
  <cp:contentStatus/>
</cp:coreProperties>
</file>