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o, Lord, Remember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o, Lord, Remember Me is an African American spiritual built around a compact biblical prayer for God’s merciful atten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Scripture, divine remembrance is more than recollection: when God remembers people in covenant mercy, remembrance is associated with saving action, favor, deliverance, and faithful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’s strongest New Testament connection is Luke 23, where the penitent thief turns to the crucified Jesus with a plea to be remembered and receives a promise of Parad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setting gives the song a profound combination of vulnerability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does not depend on achievement, status, or power; it rests on confidence in the mercy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centers on grace because its basic posture is petition rather than self-asser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asks to be held within God’s merciful atten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uke 23 makes this especially powerful: the request comes from a condemned man who can offer no future achievement as proof of worthiness, and Jesus answers with prom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remembrance in Scripture also belongs to covenant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biblical writers ask God to remember, they are appealing to God’s own mercy, promises, and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Luke 23:42-43 to reflect on grace that does not depend on a lifetime of religious achievement before it can be recei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eeling overlooked or forgotten, pray from the biblical assurance that God’s attention is grounded in covenant mercy rather than public recogn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spiritual’s history to deepen worship by learning about the African American communities that preserved biblical hope through slavery, segregation, and their afterm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in services of prayer, Holy Week, lament, healing, funerals, or hope, while resisting the temptation to make its historical suffering merely deco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DITMUS setting, distinguish the public-domain spiritual from William Farley Smith’s copyrighted adaptation and arrang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2026-08-28T12:10:25Z</dcterms:created>
  <dcterms:modified xsi:type="dcterms:W3CDTF">2026-08-28T12:10:25Z</dcterms:modified>
  <dc:title>Do, Lord, Remember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