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raw Us in the Spirit's Teth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 Us in the Spirit's Tether is a hymn of Christian unity and Eucharistic fellowship written by Anglican priest Percy Dearmer in the early twentieth centu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vision of believers gathered in Christ's presence and bound together by the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elebrates the communal nature of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 individual devotion alone, it emphasizes the gathered church meeting in Christ's name, sharing prayer, faith, and sacramental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rmer's poetry highlights the spiritual bond created by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strong theology of the church as a gathered community shaped by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not merely private but shared within the fellowship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sacramental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uggests that participation in worship and communion strengthens the bonds of love between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armer also highlights the presence of Christ among his peop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faithfully in the gathered worship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unity with fellow believers through humility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presence of Christ when Christians gather in his n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eaning of communion as a sign of share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fosters community and spiritual grow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2026-08-28T13:38:07Z</dcterms:created>
  <dcterms:modified xsi:type="dcterms:W3CDTF">2026-08-28T13:38:07Z</dcterms:modified>
  <dc:title>Draw Us in the Spirit's Tether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