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758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raw Us in the Spirit's Tethe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twentieth-century communion hymn centers on the church as a community gathered by the Holy Spirit and conscious of Christ's pres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pirituality is deliberately corporate: believers are drawn together for worship, thanksgiving, fellowship, and sacramental participation rather than treated as isolated worship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movement joins Christian unity with the Lord's Supp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rticipation at the common table is presented as an expression of belonging to Christ and to one another, closely matching New Testament teaching that the many share one bread and form one bod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inal movement carries worship into daily discipleship.]]></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the church as a Spirit-formed community rather than a collection of private religious individual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pneumatology and ecclesiology belong together: the Holy Spirit gathers believers into fellowship, while Christ's promised presence gives the assembly its center and ident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Eucharistic theology is strongly commun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Lord's Supper signifies participation in Christ while also revealing the unity and mutual belonging of those who share 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emphasis is consistent with Paul's teaching that one loaf and one body belong together, so communion cannot be reduced to an isolated act between an individual believer and Go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pproach gathered worship as participation in a Spirit-formed community rather than as a private spiritual activ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Holy Communion deepen reconciliation, mutual responsibility, and concern for other members of Christ's bod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xamine whether worship is producing practical generosity, hospitality, and service in ordinary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when a congregation needs to pray for Christian unity while also considering the concrete work required to preserve that un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gratitude at the Lord's Table with care for people who are isolated, overlooked, hungry, or otherwise in ne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2026-10-13T02:46:06Z</dcterms:created>
  <dcterms:modified xsi:type="dcterms:W3CDTF">2026-10-13T02:46:06Z</dcterms:modified>
  <dc:title>Draw Us in the Spirit's Tether Teaching Guide</dc:title>
  <dc:description>Hymn study resource prepared by HymnInfo.com.</dc:description>
  <dc:subject>Hymn study resource</dc:subject>
  <cp:keywords>hymn study, Christian worship, church teaching, HymnInfo</cp:keywords>
  <cp:category/>
  <cp:revision/>
  <cp:contentStatus/>
</cp:coreProperties>
</file>