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89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Easter People, Raise Your Voice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aster People, Raise Your Voices is a vibrant hymn celebrating the resurrection of Jesus Christ and the joy that flows from 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William 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James in the late twentieth century, the hymn captures the exuberant spirit of Easter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alls believers to lift their voices in praise because Christ has conquered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language emphasizes that the resurrection is not merely a past event but a present reality that shapes the life of the church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the central Christian doctrine of the resurre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aster is presented as the decisive victory of Christ over sin and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key theme is the identity of believers as Easter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resurrection is not only something Christians celebrate once a year but a defining reality for the entire Christian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mphasizes praise as a response to salvati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resurrection with joyful praise and gratitu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ive daily in the hope and confidence of Christ's victory over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hare the message of the resurrection with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the joy of Easter to shape the life of the church throughout the yea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member that Christian worship flows from the reality of Christ's risen lif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2026-08-28T10:24:16Z</dcterms:created>
  <dcterms:modified xsi:type="dcterms:W3CDTF">2026-08-28T10:24:16Z</dcterms:modified>
  <dc:title>Easter People, Raise Your Voices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