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848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El Shaddai]]></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p:cNvSpPr txBox="1"/>
          <p:nvPr/>
        </p:nvSpPr>
        <p:spPr>
          <a:xfrm>
            <a:off x="685800" y="2914650"/>
            <a:ext cx="5419725" cy="9239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000" spc="0" u="none" cap="none">
                <a:solidFill>
                  <a:srgbClr val="FFFFFF">
                    <a:alpha val="100000"/>
                  </a:srgbClr>
                </a:solidFill>
                <a:latin typeface="Calibri"/>
              </a:rPr>
              <a:t><![CDATA[Full lyrics and sheet music are not included because this hymn is not currently marked as public domain in the HymnInfo database. Please consult a licensed hymnal or authorized publisher for the complete text and music.]]></a:t>
            </a:r>
          </a:p>
        </p:txBody>
      </p:sp>
      <p:sp>
        <p:nvSpPr>
          <p:cNvPr id="9"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10"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l Shaddai is a compact act of praise built from divine names and remembered acts of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refrain invokes titles drawn from biblical Hebrew, while its narrative sections move through stories associated with Abraham, Hagar, Israel's deliverance from Egypt, and the coming of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s central claim is not merely that God possesses power, but that the same God remains faithful across the long biblical stor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ignificant tension gives the song much of its force: divine strength is disclosed through provision for the vulnerable and, in Christian interpretation, through the embodied humility of the S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title is conventionally rendered God Almighty, although the ancient meaning of Shaddai is debat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ong begins with divine nam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Scripture, names and titles disclose something true about God's relationship to the world, yet they do not give worshipers mastery over Go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l Shaddai and El Elyon direct attention to God's supremacy, covenant faithfulness, and authority, while Adonai voices reverent addres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ecause the derivation of Shaddai is uncertain, theological confidence should rest on the biblical contexts in which the title is used rather than on imaginative word studies.]]></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ovenant faithfulness forms the song's historical spin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ad the full biblical scenes named by the song—Hagar in the wilderness, Abraham and Isaac, Israel at the sea, and the incarnation—so that praise is shaped by each passage's actual contex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biblical names for God reverently, but distinguish conventional translations from uncertain etymologies and avoid claims that Hebrew scholarship cannot suppor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God's attention to Hagar challenge congregations to notice people pushed to the margins and to join compassion with confession of divine power.]]></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resent Christ as the fulfillment of Israel's Scriptures without collective blame toward Jewish people; explain why the later inclusive wording is preferable for Christian wor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Before printing, projecting, streaming, arranging, or recording the song, obtain the permissions required for the copyrighted text, tune, and chosen arrangemen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2026-10-14T09:03:11Z</dcterms:created>
  <dcterms:modified xsi:type="dcterms:W3CDTF">2026-10-14T09:03:11Z</dcterms:modified>
  <dc:title>El Shaddai Teaching Guide</dc:title>
  <dc:description>Hymn study resource prepared by HymnInfo.com.</dc:description>
  <dc:subject>Hymn study resource</dc:subject>
  <cp:keywords>hymn study, Christian worship, church teaching, HymnInfo</cp:keywords>
  <cp:category/>
  <cp:revision/>
  <cp:contentStatus/>
</cp:coreProperties>
</file>