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149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Emmanuel, Emmanu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mmanuel, Emmanuel is a compact worship chorus built around the biblical name given in Isaiah 7:14 and interpreted in Matthew 1:23 as “God with 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” Its central purpose is confessional rather than narrative: the congregation names Jesus through the language of promise and fulfillment and responds in worship to the mystery of divine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orus is especially appropriate for Advent and Christmas because Matthew applies Isaiah's sign to the conception and birth of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t its theme is not confined to the nativity seas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ohn 1:14 and Colossians 2:9 deepen the confession by identifying the incarnate Christ as the Word made flesh and the bodily dwelling of divine full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orus concentrates on Christology and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confession does not begin with a vague sense that God is nearby; it names Jesus as the decisive revelation of God among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ternal Son assumes human nature without ceasing to be divine, so the church's worship of Christ is worship of the One in whom divine fullness dwells bodi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name also holds together promise and fulfill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saiah's sign arises within Israel's history, and Matthew receives that Scripture as fulfilled in Jesu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Isaiah 7:14 and Matthew 1:18–23 together before singing so the biblical name is heard within both promise and fulfill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chorus during Advent as a response to Scripture rather than treating it as a complete retelling of the nativ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confession of God's presence lead to concrete practices of hospitality, mercy, and faithful companionship with people who feel abandon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repeating the chorus, vary the surrounding prayer or silence so repetition remains attentive rather than automatic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bserve the song's active copyright and use authorized lyrics, projections, recordings, and arrangements under the appropriate church licen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2026-08-29T10:18:09Z</dcterms:created>
  <dcterms:modified xsi:type="dcterms:W3CDTF">2026-08-29T10:18:09Z</dcterms:modified>
  <dc:title>Emmanuel, Emmanuel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