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very Time I Feel the Spiri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Every Time I Feel the Spirit” makes prayer the immediate answer to the inward activity of God's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both testimony and invitation: the singer recognizes divine presence personally, while the recurring communal response allows an entire gathering to affirm the same dependence up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erience is not treated as an end in itself; it becomes a summons to pr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brings together several biblical worl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revelation on the mountain supplies awe and holy power, the Jordan suggests passage and deliverance, and the journey toward heaven expresses hope beyond present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presents knowledge of God as experiential without making it private or self-authentica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recognizes the Spirit inwardly, yet the response is shared by a group and framed by biblical mem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rsonal experience, Scripture, and communal worship reinforce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neumatology is practic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 does not merely produce heightened feeling; the Spirit leads the believer into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moments of conviction, consolation, or spiritual prompting with a specific prayer rather than treating the feeling itself as the go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st personal spiritual impressions within Scripture and the discernment of the worshiping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people whose suffering is difficult to express, trusting the Spirit's help when words are inadequ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arn the song's Fisk and Hampton publication history before teaching it, and name its creators honestly as an African American community whose individual names were not preser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responsive or solo-and-group singing when the musicians can lead it naturally, without forcing dialect, gesture, or performance practices unfamiliar to the congreg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2026-08-28T13:17:19Z</dcterms:created>
  <dcterms:modified xsi:type="dcterms:W3CDTF">2026-08-28T13:17:19Z</dcterms:modified>
  <dc:title>Every Time I Feel the Spirit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