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5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ith of Our Fath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ith of Our Fathers is a hymn about receiving a living faith from earlier believers and carrying it forward with cour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rederick William Faber wrote it within the specific memory of English Roman Catholic suffering after the Reformation, but the hymn’s continuing strength lies in the larger questions it raises: what does it mean to inherit faith, what makes that inheritance living rather than merely traditional, and how should conviction be practiced under pressure?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remembrance with commit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rlier witnesses are not treated as museum figures but as examples whose endurance challenges the present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hymn refuses to let historical grievance define Christian ident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about the communion of believers across ti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is received before it is handed on: no congregation invents the gospel for it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ing earlier witnesses can therefore cultivate gratitude and humility, provided the church distinguishes fidelity to the gospel from unquestioning attachment to every inherited cust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rseverance is another central doctr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ber wrote from a tradition deeply conscious of persecution and martyrdom, so faithfulness is imagined as something that may carry a real co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arn the history of the Christian communities and witnesses whose faith has shaped your own congregation, while distinguishing documented history from denominational legen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inherited faith as a responsibility to know, embody, and transmit the gospel rather than as a reason for cultural or denominational pri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Christians who experience persecution or legal pressure today through informed prayer, practical assistance, and solida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courageous public witness without treating opponents as enemies to be despised; pair conviction with the love commanded in Matthew 5:44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younger believers through Scripture, worship, mentoring, and example so that inherited faith becomes personally sincere and liv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2026-10-26T10:15:00Z</dcterms:created>
  <dcterms:modified xsi:type="dcterms:W3CDTF">2026-10-26T10:15:00Z</dcterms:modified>
  <dc:title>Faith of Our Fathers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