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3154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aith, While Trees Are Still in Blossom]]></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p:cNvSpPr txBox="1"/>
          <p:nvPr/>
        </p:nvSpPr>
        <p:spPr>
          <a:xfrm>
            <a:off x="685800" y="2914650"/>
            <a:ext cx="5419725" cy="9239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000" spc="0" u="none" cap="none">
                <a:solidFill>
                  <a:srgbClr val="FFFFFF">
                    <a:alpha val="100000"/>
                  </a:srgbClr>
                </a:solidFill>
                <a:latin typeface="Calibri"/>
              </a:rPr>
              <a:t><![CDATA[Full lyrics and sheet music are not included because this hymn is not currently marked as public domain in the HymnInfo database. Please consult a licensed hymnal or authorized publisher for the complete text and music.]]></a:t>
            </a:r>
          </a:p>
        </p:txBody>
      </p:sp>
      <p:sp>
        <p:nvSpPr>
          <p:cNvPr id="9"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10"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aith, While Trees Are Still in Blossom is a reflective modern hymn that explores the nature of faith amid uncertainty and the changing seasons of human lif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ritten by Swedish priest and poet Anders Frostenson and rendered into English by Fred Kaan, the hymn invites believers to contemplate faith not as simple certainty but as trust sustained through doubt, suffering, and hop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imagery of nature plays a central role in the hymn's theological vis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lossoming trees, shifting seasons, and the cycles of life provide a poetic framework through which the mystery of faith is explore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se images remind worshippers that faith often unfolds within ordinary human experience rather than apart from i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explores the paradoxical nature of fai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ather than portraying faith as the absence of doubt, the text recognizes that genuine faith often emerges within the context of questioning and long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is perspective reflects a mature theological understanding that acknowledges the complexity of human experi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nother significant theme is divine provid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suggests that God's guiding presence remains active through every season of life, just as nature moves through cycles of growth, decline, and renewal.]]></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ctice trusting God's presence even when circumstances create uncertainty or doub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rhythms of nature as reminders of God's ongoing work in creation and redemp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ncourage honest expressions of faith that include questioning and reflec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Offer the hymn in pastoral settings where believers are wrestling with grief or uncertain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ultivate hope by remembering that God's promises extend beyond present circumstance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2026-08-28T11:07:52Z</dcterms:created>
  <dcterms:modified xsi:type="dcterms:W3CDTF">2026-08-28T11:07:52Z</dcterms:modified>
  <dc:title>Faith, While Trees Are Still in Blossom Teaching Guide</dc:title>
  <dc:description>Hymn study resource prepared by HymnInfo.com.</dc:description>
  <dc:subject>Hymn study resource</dc:subject>
  <cp:keywords>hymn study, Christian worship, church teaching, HymnInfo</cp:keywords>
  <cp:category/>
  <cp:revision/>
  <cp:contentStatus/>
</cp:coreProperties>
</file>