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HYMN STUDY TEACHING GUIDE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6304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400" b="1">
                <a:solidFill>
                  <a:srgbClr val="FAF6ED"/>
                </a:solidFill>
                <a:latin typeface="Georgia"/>
              </a:rPr>
              <a:t>Fill My Cup, Lord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880360"/>
            <a:ext cx="5029200" cy="18288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Like the woman at the well I was seeking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Words and music: Richard Eugene Blanchard Sr.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Tune: FILL MY CUP • 1959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Primary Scripture: John 4:14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HYMN SECTION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Christ satisfies the soul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hymn moves from need to the sufficiency of Christ.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Water and bread imagery points to spiritual life, nourishment, and grace.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Teaching emphasis: the gospel is not mere information; it is Christ giving himself to thirsty people.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66928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Central Prayer and Response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17320"/>
            <a:ext cx="4937760" cy="13258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58191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How the refrain works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2020824"/>
            <a:ext cx="4535424" cy="576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refrain functions as a congregational prayer. It turns biblical teaching into direct address to Christ.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355080" y="1417320"/>
            <a:ext cx="4937760" cy="13258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56248" y="158191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Why repetition matters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56248" y="2020824"/>
            <a:ext cx="4535424" cy="5760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repeated petition gives worshipers time to own the prayer rather than merely hear about spiritual thirst.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834640" y="3657600"/>
            <a:ext cx="6492240" cy="12344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035808" y="3822191"/>
            <a:ext cx="60899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Teaching caution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035808" y="4261104"/>
            <a:ext cx="6089903" cy="4846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Use brief references to the text in teaching, but focus the lesson on Scripture, themes, and application.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THEOLOGICAL THEMES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Spiritual thirst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Bible treats thirst as more than emotion: it is a sign of need before God.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False wells may distract for a time, but they cannot give eternal life.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Christian teaching should name this thirst honestly and point directly to Christ.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66928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Grace, Salvation, and Renewal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68680" y="1417320"/>
            <a:ext cx="3429000" cy="15087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69848" y="15819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Grace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69848" y="2020824"/>
            <a:ext cx="3026664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thirsty are invited to come freely. The song is a prayer of reception, not a claim of merit.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417320"/>
            <a:ext cx="3429000" cy="15087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36007" y="15819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Salvation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6007" y="2020824"/>
            <a:ext cx="3026664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cup of salvation is received by calling on the Lord and trusting his provision.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01000" y="1417320"/>
            <a:ext cx="3429000" cy="15087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02168" y="15819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Renewal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02168" y="2020824"/>
            <a:ext cx="3026664" cy="7589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believer’s ongoing need is met by the same Christ who first gives living water.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920240" y="3822191"/>
            <a:ext cx="8229600" cy="10515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121408" y="3986783"/>
            <a:ext cx="78272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Pastoral thread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21408" y="4425696"/>
            <a:ext cx="7827264" cy="3017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hymn is useful when worshipers need to confess emptiness without despair and receive Christ’s mercy with faith.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MUSICAL OBSERVATIONS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A gospel song shaped for response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• FILL MY CUP has the accessible phrasing of mid-twentieth-century gospel song.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• Its melodic shape supports personal prayer and congregational response.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• A gentle tempo helps the song function as a prayer rather than a performance.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00">
                <a:solidFill>
                  <a:srgbClr val="FAF6ED"/>
                </a:solidFill>
                <a:latin typeface="Aptos"/>
              </a:rPr>
              <a:t>• Solo, choir, and congregation can each serve the text when the mood stays reverent.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66928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Pastoral and Worship Use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77240" y="132588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78408" y="149047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Invitation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78408" y="192938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After a gospel message on Christ’s mercy and sufficiency.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572000" y="132588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773168" y="149047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Prayer response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73168" y="192938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Following Scripture, confession, or teaching on renewal.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366760" y="132588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567928" y="149047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Small group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67928" y="192938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As a discussion doorway into spiritual thirst and desire.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77240" y="278892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978408" y="29535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Choir rehearsal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78408" y="339242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To shape tone, phrasing, and prayerful delivery.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4572000" y="278892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4773168" y="29535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Personal devotion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773168" y="339242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For morning or evening prayer when asking Christ to restore the soul.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366760" y="2788920"/>
            <a:ext cx="3429000" cy="10058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567928" y="2953512"/>
            <a:ext cx="302666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Pastoral care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67928" y="3392424"/>
            <a:ext cx="3026664" cy="2560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With those who feel dry, weary, or spiritually restless.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Teaching Questions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1417320"/>
            <a:ext cx="9875520" cy="44805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100">
                <a:solidFill>
                  <a:srgbClr val="FAF6ED"/>
                </a:solidFill>
                <a:latin typeface="Aptos"/>
              </a:rPr>
              <a:t>• What kinds of “thirst” do people bring into worship?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100">
                <a:solidFill>
                  <a:srgbClr val="FAF6ED"/>
                </a:solidFill>
                <a:latin typeface="Aptos"/>
              </a:rPr>
              <a:t>• How does John 4 move from ordinary water to eternal life?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100">
                <a:solidFill>
                  <a:srgbClr val="FAF6ED"/>
                </a:solidFill>
                <a:latin typeface="Aptos"/>
              </a:rPr>
              <a:t>• What does it mean to pray as an empty cup before God?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100">
                <a:solidFill>
                  <a:srgbClr val="FAF6ED"/>
                </a:solidFill>
                <a:latin typeface="Aptos"/>
              </a:rPr>
              <a:t>• How do John 6 and Psalm 116 deepen the song’s imagery?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100">
                <a:solidFill>
                  <a:srgbClr val="FAF6ED"/>
                </a:solidFill>
                <a:latin typeface="Aptos"/>
              </a:rPr>
              <a:t>• How can a church offer invitation without emotional manipulation?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APPLICATION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Practices for the week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Pray John 4:14 slowly each morning and name one place of thirst before Christ.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Fast from one lesser comfort for a day and turn that desire into prayer.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Encourage someone who feels spiritually dry with Scripture rather than clichés.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End each day by thanking Christ for one evidence of sustaining grace.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30352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Suggested Lesson Flow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914400" y="1417320"/>
            <a:ext cx="4846320" cy="29260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5568" y="1581912"/>
            <a:ext cx="444398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30-minute plan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15568" y="2020824"/>
            <a:ext cx="4443983" cy="2176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5 min opening question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8 min John 4:14 and John 6:35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8 min hymn theme study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6 min discussion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3 min closing prayer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0" y="1417320"/>
            <a:ext cx="4846320" cy="29260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601968" y="1581912"/>
            <a:ext cx="444398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60-minute plan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601968" y="2020824"/>
            <a:ext cx="4443983" cy="21762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8 min opening reflection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12 min biblical foundation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15 min section-by-section study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12 min theological themes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8 min application</a:t>
            </a:r>
            <a:br/>
            <a:r>
              <a:rPr sz="1280">
                <a:solidFill>
                  <a:srgbClr val="37271B"/>
                </a:solidFill>
                <a:latin typeface="Aptos"/>
              </a:rPr>
              <a:t>5 min prayer and response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CLOSING SUMMARY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600" b="1">
                <a:solidFill>
                  <a:srgbClr val="FAF6ED"/>
                </a:solidFill>
                <a:latin typeface="Georgia"/>
              </a:rPr>
              <a:t>Christ fills the thirsty soul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This hymn teaches believers to bring spiritual hunger and thirst honestly to Christ.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living water promised in John 4 is not a mood but the gift of eternal life.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A church sings this prayer best when it points all longing toward the Savior.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TEACHING AIM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What this hymn teaches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800">
                <a:solidFill>
                  <a:srgbClr val="FAF6ED"/>
                </a:solidFill>
                <a:latin typeface="Aptos"/>
              </a:rPr>
              <a:t>• Understand how the song draws from Jesus’ promise of living water.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800">
                <a:solidFill>
                  <a:srgbClr val="FAF6ED"/>
                </a:solidFill>
                <a:latin typeface="Aptos"/>
              </a:rPr>
              <a:t>• Recognize spiritual thirst as a summons to Christ, not as a problem to hide.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800">
                <a:solidFill>
                  <a:srgbClr val="FAF6ED"/>
                </a:solidFill>
                <a:latin typeface="Aptos"/>
              </a:rPr>
              <a:t>• Practice honest prayer for renewal, salvation, and daily dependence on grace.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66928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Closing Prayer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51560" y="1463040"/>
            <a:ext cx="1014984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200">
                <a:solidFill>
                  <a:srgbClr val="FAF6ED"/>
                </a:solidFill>
                <a:latin typeface="Aptos"/>
              </a:rPr>
              <a:t>Lord Jesus Christ, giver of living water, meet us in our need. Turn our restless desires toward your grace, fill our emptiness with your mercy, and make us a people who seek our satisfaction in you. Amen.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51560" y="5120640"/>
            <a:ext cx="10149840" cy="7772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000">
                <a:solidFill>
                  <a:srgbClr val="FAF6ED"/>
                </a:solidFill>
                <a:latin typeface="Aptos"/>
              </a:rPr>
              <a:t>© HymnInfo.com. Free for personal, church, classroom, and small-group teaching use. Please do not sell, repost, or redistribute as downloadable files without permission.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30352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Hymn Identity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41732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6968" y="158191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Title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6968" y="202082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Fill My Cup, Lord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0" y="141732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27648" y="158191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First line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7648" y="202082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Like the woman at the well I was seeking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65176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86968" y="281635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Text &amp; Tune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325526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Richard Eugene Blanchard Sr.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265176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7648" y="2816352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Tune name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7648" y="325526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FILL MY CUP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88620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4050791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Date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" y="448970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1959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126480" y="3886200"/>
            <a:ext cx="4937760" cy="86868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27648" y="4050791"/>
            <a:ext cx="453542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Meter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6327648" y="4489704"/>
            <a:ext cx="4535424" cy="1188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Irregular; often printed with refrain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HISTORICAL BACKGROUND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A mid-century gospel prayer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Richard Eugene Blanchard Sr., a Methodist minister and songwriter, wrote both words and music.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Hymnal records commonly date the tune FILL MY CUP to 1959.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Some later hymnals identify Eugene Clark as arranger for particular settings.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song became familiar as a devotional, invitation, and response song in many churches.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66928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Why This Hymn Matters Today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1417320"/>
            <a:ext cx="3474720" cy="141732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024128" y="1581912"/>
            <a:ext cx="307238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Pastoral value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24128" y="2020824"/>
            <a:ext cx="3072384" cy="667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It gives words to people who know they are spiritually empty and need Christ to renew them.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434840" y="1417320"/>
            <a:ext cx="3474720" cy="141732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636007" y="1581912"/>
            <a:ext cx="307238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Worship value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36007" y="2020824"/>
            <a:ext cx="3072384" cy="667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It works well as a quiet response after Scripture, prayer, confession, or gospel invitation.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046720" y="1417320"/>
            <a:ext cx="3474720" cy="141732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247888" y="1581912"/>
            <a:ext cx="307238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Teaching value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47888" y="2020824"/>
            <a:ext cx="3072384" cy="66751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It opens a clear path from John 4 to the larger biblical language of thirst, bread, and salvation.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28800" y="3657600"/>
            <a:ext cx="4069080" cy="12801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029968" y="3822191"/>
            <a:ext cx="366674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Devotional value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029968" y="4261104"/>
            <a:ext cx="3666744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It teaches believers to bring hunger, thirst, and longing to Christ rather than to lesser wells.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309360" y="3657600"/>
            <a:ext cx="4069080" cy="128016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510528" y="3822191"/>
            <a:ext cx="3666744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Congregational value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510528" y="4261104"/>
            <a:ext cx="3666744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Its direct, prayerful language allows a congregation to respond together in humble dependence.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BIBLICAL FOUNDATION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4173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4000" b="1">
                <a:solidFill>
                  <a:srgbClr val="FAF6ED"/>
                </a:solidFill>
                <a:latin typeface="Georgia"/>
              </a:rPr>
              <a:t>Living water for thirsty souls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926080"/>
            <a:ext cx="5120640" cy="1463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000">
                <a:solidFill>
                  <a:srgbClr val="FAF6ED"/>
                </a:solidFill>
                <a:latin typeface="Aptos"/>
              </a:rPr>
              <a:t>“Whoever drinks of the water that I will give him will never thirst again.”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2000">
                <a:solidFill>
                  <a:srgbClr val="FAF6ED"/>
                </a:solidFill>
                <a:latin typeface="Aptos"/>
              </a:rPr>
              <a:t>John 4:14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Scripture Connections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685800" y="1234440"/>
            <a:ext cx="5120640" cy="7772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86968" y="1399032"/>
            <a:ext cx="47183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John 4:14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86968" y="1837944"/>
            <a:ext cx="4718303" cy="27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Christ gives living water that becomes a spring of eternal life.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126480" y="1234440"/>
            <a:ext cx="5120640" cy="7772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327648" y="1399032"/>
            <a:ext cx="47183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John 6:35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327648" y="1837944"/>
            <a:ext cx="4718303" cy="27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Christ satisfies hunger and thirst as the bread of life.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685800" y="2286000"/>
            <a:ext cx="5120640" cy="7772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86968" y="2450592"/>
            <a:ext cx="47183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Psalm 116:13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86968" y="2889504"/>
            <a:ext cx="4718303" cy="27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The cup of salvation is received with prayer and praise.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126480" y="2286000"/>
            <a:ext cx="5120640" cy="7772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27648" y="2450592"/>
            <a:ext cx="47183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Matthew 5:6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327648" y="2889504"/>
            <a:ext cx="4718303" cy="27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Those who hunger and thirst for righteousness are filled.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3383280" y="3337560"/>
            <a:ext cx="5120640" cy="777240"/>
          </a:xfrm>
          <a:prstGeom prst="roundRect">
            <a:avLst/>
          </a:prstGeom>
          <a:solidFill>
            <a:srgbClr val="FFF9EC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584448" y="3502152"/>
            <a:ext cx="4718303" cy="34747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b="1" sz="1500">
                <a:solidFill>
                  <a:srgbClr val="37271B"/>
                </a:solidFill>
                <a:latin typeface="Georgia"/>
              </a:rPr>
              <a:t>Isaiah 55:1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584448" y="3941063"/>
            <a:ext cx="4718303" cy="2743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</a:pPr>
            <a:r>
              <a:rPr sz="1280">
                <a:solidFill>
                  <a:srgbClr val="37271B"/>
                </a:solidFill>
                <a:latin typeface="Aptos"/>
              </a:rPr>
              <a:t>God freely calls the thirsty to come and receive.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HYMN SECTION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The seeker at the well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opening image draws the class toward John 4 and the Samaritan woman’s encounter with Jesus.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Spiritual thirst is presented as a human condition that Christ alone can answer.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Teaching emphasis: Jesus meets real need with grace, truth, and invitation.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bg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48640" y="502920"/>
            <a:ext cx="5669280" cy="5715000"/>
          </a:xfrm>
          <a:prstGeom prst="rect">
            <a:avLst/>
          </a:prstGeom>
          <a:solidFill>
            <a:srgbClr val="261F19"/>
          </a:solidFill>
          <a:ln>
            <a:solidFill>
              <a:srgbClr val="CD9A4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77240" y="1097280"/>
            <a:ext cx="5303520" cy="3200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1100" b="1">
                <a:solidFill>
                  <a:srgbClr val="CD9A4C"/>
                </a:solidFill>
                <a:latin typeface="Aptos"/>
              </a:rPr>
              <a:t>HYMN SECTION STUDY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502920"/>
            <a:ext cx="10789920" cy="53035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sz="3400" b="1">
                <a:solidFill>
                  <a:srgbClr val="FAF6ED"/>
                </a:solidFill>
                <a:latin typeface="Georgia"/>
              </a:rPr>
              <a:t>The prayer of an empty cup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1417320"/>
            <a:ext cx="5120640" cy="438912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central prayer asks the Lord to fill what human effort cannot satisfy.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The cup image joins longing, salvation, and daily renewal.</a:t>
            </a:r>
          </a:p>
          <a:p>
            <a:pPr>
              <a:lnSpc>
                <a:spcPct val="105000"/>
              </a:lnSpc>
              <a:spcAft>
                <a:spcPts val="800"/>
              </a:spcAft>
            </a:pPr>
            <a:r>
              <a:rPr sz="1720">
                <a:solidFill>
                  <a:srgbClr val="FAF6ED"/>
                </a:solidFill>
                <a:latin typeface="Aptos"/>
              </a:rPr>
              <a:t>• Teaching emphasis: faith receives; it does not pretend to be self-sufficient.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02920" y="6473952"/>
            <a:ext cx="1115568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>
                <a:solidFill>
                  <a:srgbClr val="FAF6ED"/>
                </a:solidFill>
                <a:latin typeface="Aptos"/>
              </a:rPr>
              <a:t>Prepared for teaching and small group use - hymninfo.com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Fill My Cup, Lord Teaching Guide</dc:title>
  <dc:subject>Hymn study resource</dc:subject>
  <dc:creator>HymnInfo.com</dc:creator>
  <cp:keywords>hymn study, Christian worship, church teaching, HymnInfo</cp:keywords>
  <dc:description/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