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06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ell It to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ll It to Jesus is a gospel hymn of pastoral comfort that encourages believers to bring every sorrow and burden directly to Christ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Elisha A Hoffman in 1882, the hymn reflects the devotional ethos of nineteenth century evangelical revival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refrain underscores the simplicity and urgency of personal communion with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nduring spiritual significance lies in its portrayal of Christ as compassionate and accessi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sumes that no grief or anxiety is too small or too great to be entrusted to hi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emphasizes the mediatorial rol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er is directed to Jesus who both understands and interced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reflects evangelical Christocentrism rooted in the doctrine of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by grace undergirds the confidence with which believers approac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ssumes reconciliation has already been accomplished, enabling open and honest pray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t aside intentional time this week to verbalize specific burdens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morize 1 Peter 5 and recall it when anxiety ari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someone struggling by praying with them using this hymn the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place inward rumination with spoken prayer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ebrews 4 and approach God with renewed confid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2026-08-27T00:18:21Z</dcterms:created>
  <dcterms:modified xsi:type="dcterms:W3CDTF">2026-08-27T00:18:21Z</dcterms:modified>
  <dc:title>Tell It to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