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illed With Excitemen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lled With Excitement is a vibrant Palm Sunday hymn that celebrates the joyful welcome given to Jesus during his entry into Jerusal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in Spanish by Mexican pastor and hymn writer Ruben Ruiz Avila, the hymn captures the excitement and devotion of the crowd that greeted Christ as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pers to imagine themselves among the people who gathered along the road to Jerusal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calling the shouts of praise and the spreading of cloaks and palm branches, it connects contemporary congregations with the biblical story of Jesus' triumphal en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 the hymn encourages believers to reflect on their own response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kingship of Christ and the communal joy of acknowledging his autho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alm Sunday narrative presents Jesus as the humble king who enters Jerusalem not with military power but with peace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present in the hymn is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xcitement of the crowd raises an implicit question about the nature of true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nvolves not only enthusiastic praise but also faithful follow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Christ's kingship with joyful worship and public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difference between temporary enthusiasm and lasting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in Palm Sunday services as a reminder of the beginning of Holy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lcome the gifts of global hymnody that enrich the church's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it to following Christ faithfully beyond moments of celeb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2026-08-27T02:58:05Z</dcterms:created>
  <dcterms:modified xsi:type="dcterms:W3CDTF">2026-08-27T02:58:05Z</dcterms:modified>
  <dc:title>Filled With Excitement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