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392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illed with the Spirit's Pow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Filled with the Spirit's Power is a Pentecost hymn about the Holy Spirit forming a people rather than merely inspiring isolated individual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John Raphael Peacey places the church's life under the pattern of Acts: the Spirit creates fellowship, unity, courage, service, and a shared witness to the risen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pastoral strength is its corporate focu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piritual vitality is measured not simply by intensity of feeling but by the quality of Christian community: believers learn to serve one another, seek unity, answer God's call, and extend love across cultural and racial boundari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pirit's power is therefore both inwardly transforming and outwardly missionar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nts a strongly ecclesial doctrine of the Holy Spiri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entecost is not reduced to individual empowerment; the Spirit forms the church into a community capable of common confession, mutual service, unity, and miss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emphasis complements more personal hymns about conversion or sanctification by asking what Spirit-filled life looks like when Christians live togeth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nity is another central doctrine, but it is not portrayed as mere institutional agree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biblical background in John 17 and Ephesians 4 makes unity a gift and calling rooted in Go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y for the Holy Spirit to deepen Christian fellowship, not only individual spiritual experi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xamine whether the congregation's unity is being expressed through humility, patience, shared responsibility, and practical servi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nect evangelism with the credibility of the church's common life so that witness to Christ is reinforced by visible love and reconcili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Pentecost as an opportunity to ask how the church can cross cultural, racial, and national boundaries in faithful miss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reproducing the hymn, observe the copyright and licensing requirements that apply to Peacey's text and to the specific musical setting being us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2026-10-15T00:09:45Z</dcterms:created>
  <dcterms:modified xsi:type="dcterms:W3CDTF">2026-10-15T00:09:45Z</dcterms:modified>
  <dc:title>Filled with the Spirit's Power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