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6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x Me,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ix Me, Jesus is a traditional African American spiritual shaped as a sustained prayer for Christ to prepare, cleanse, and carry the believer toward faithful comple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power comes from repetition: the singer does not announce spiritual self-sufficiency but repeatedly returns to Jesus as the source of readiness, endurance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joins present discipleship with imagery of death and eternal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ite garments, a crown, the final journey, and the approach of death place the prayer beside biblical visions of the redeemed and the Christian hope of belonging to God beyond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t the same time, the petition remains personal and immediate, making the spiritual appropriate for confession, prayer, funerals, memorial services, and worship centered on pilgrimage and holi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ual expresses dependence on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petition assumes that spiritual readiness is not something the believer manufactures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turns repeatedly to Christ for preparation, making sanctification a work received in relationship with Jesus rather than a project of religious self-improv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brings eschatology into ordinary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iblical images of white garments and a crown place present discipleship within the hope of final belonging to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piritual as a prayer for Christ's transforming grace rather than as a demand for religious self-perfe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Revelation 6:11 and 7:13–14 before singing so the white-garment imagery is heard within biblical themes of suffering, redemption, and final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thoughtfully in funeral or memorial worship where mortality and Christian hope need to be held together honest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repetition to function pastorally, giving worshipers time to turn anxiety, confession, and longing into sustained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publishing, recording, or projecting the song, distinguish the public-domain traditional text and melody from the specific modern arrangement being u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2026-10-14T12:10:56Z</dcterms:created>
  <dcterms:modified xsi:type="dcterms:W3CDTF">2026-10-14T12:10:56Z</dcterms:modified>
  <dc:title>Fix Me,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