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5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 All the Sain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All the Saints is one of the most beloved hymns celebrating the faithful witness of Christians throughout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bishop William Walsham How, the hymn honors believers who have completed their earthly journey and now share in the eternal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hristian understanding that the church spans both earth and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se who have gone before remain part of the community of faith, encouraging present believers through their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imagery of struggle, victory, and heavenly glory, the hymn reminds the church that faithfulness often involves perseverance through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doctrine of the communion of saints, the belief that the church includes both believers on earth and those who have entered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ical vision emphasizes the unity of the Christian community across time and sp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perseverance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ints remembered in the hymn are those who endured hardship and remained faithful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oclaims the hope of resurr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and give thanks for believers who have influenced and strengthened your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evere in faith even during seasons of hardship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life connects believers across gener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hope of resurrection and eternal lif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faithfulness of God demonstrated through the lives of the sai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2026-08-28T06:37:17Z</dcterms:created>
  <dcterms:modified xsi:type="dcterms:W3CDTF">2026-08-28T06:37:17Z</dcterms:modified>
  <dc:title>For All the Saints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