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5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or All the Saint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or All the Saints is one of the most beloved hymns celebrating the faithful witness of Christians throughout hist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Anglican bishop William Walsham How, the hymn honors believers who have completed their earthly journey and now share in the eternal pres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Christian understanding that the church spans both earth and heav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se who have gone before remain part of the community of faith, encouraging present believers through their testimon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imagery of struggle, victory, and heavenly glory, the hymn reminds the church that faithfulness often involves perseverance through hard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the doctrine of the communion of saints, the belief that the church includes both believers on earth and those who have entered God's pres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theological vision emphasizes the unity of the Christian community across time and spa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central theme is perseverance i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saints remembered in the hymn are those who endured hardship and remained faithful to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oclaims the hope of resurrec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and give thanks for believers who have influenced and strengthened your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ersevere in faith even during seasons of hardship or uncertain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Christian life connects believers across gener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ind comfort in the hope of resurrection and eternal life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faithfulness of God demonstrated through the lives of the saint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2026-08-28T10:34:02Z</dcterms:created>
  <dcterms:modified xsi:type="dcterms:W3CDTF">2026-08-28T10:34:02Z</dcterms:modified>
  <dc:title>For All the Saints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