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12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or Holiness of Heart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or Holiness of Heart is a reflective hymn that expresses the believer's desire for inward spiritual transform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theologian and pastor Howard Washington Thurman, the hymn reflects a deeply contemplative vision of Christian faith that emphasizes purity of heart and alignment with God's wil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speaks to the universal longing for moral and spiritual renew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ather than focusing on outward achievement, it directs attention to the transformation of the inner life through divine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urman's language reflects the prayerful spirituality that characterized much of his writing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xpresses a theology of sanctification, the process by which believers grow into the likeness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transformation begins within the heart and gradually shapes every aspect of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urman's perspective emphasizes the importance of interior spiritual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oliness is not merely external moral behavior but a deep alignment of the heart with God's love and purpos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significant theme is dependence on divine gra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eek regular times of prayer and reflection that nurture inner spiritual grow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sk God to transform attitudes and motivations, not only outward behavio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ognize holiness as a lifelong journey shaped by divine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compassion and love as expressions of a renewed hear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nect personal spiritual formation with faithful service in the worl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2026-08-28T11:02:35Z</dcterms:created>
  <dcterms:modified xsi:type="dcterms:W3CDTF">2026-08-28T11:02:35Z</dcterms:modified>
  <dc:title>For Holiness of Heart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