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064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For Holiness of Heart]]></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For Holiness of Heart is a short prose prayer by Howard Washington Thurman, not a tune-bearing congregational hym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opening petition asks for deeper holiness at the center of the person, and the prayer then examines the inner life as the place where desire, fear, love, hatred, hope, and spiritual purpose take shap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prayer’s distinctive emphasis is integrit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Holiness is not presented as religious appearance or external respectability, but as an inward ordering of desire so that love and the human will are no longer divided against the Spirit of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at makes the text especially useful for confession, spiritual formation, retreats, Lent, covenant renewal, and worship focused on sanctification.]]></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prayer centers on sanctification, understood as the transformation of the person toward holin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focus is not first on rule keeping but on the deep sources from which action grows: desire, fear, affection, hostility, hope, and moral purpos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is makes holiness an issue of integrity—whether the inner life is divided against itself or increasingly ordered toward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theme is gra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prayer is an appeal to God, not a declaration that disciplined effort alone can purify the hear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prayer as an invitation to examine the desires and fears that shape choices before focusing only on outward behavio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air it with Psalm 51:10 and ask what a clean heart and renewed spirit would look like in concrete relationships and decision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flect on Galatians 5:16–17 when desires conflict, seeking discernment rather than pretending the inner life is simple or unifie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nnect holiness with integrity by asking whether professed values and actual habits are moving toward greater consistenc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inward spiritual formation lead outward into practices of love, reconciliation, justice, and resistance to dehumanizing hatred.]]></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2026-10-14T15:03:25Z</dcterms:created>
  <dcterms:modified xsi:type="dcterms:W3CDTF">2026-10-14T15:03:25Z</dcterms:modified>
  <dc:title>For Holiness of Heart Teaching Guide</dc:title>
  <dc:description>Hymn study resource prepared by HymnInfo.com.</dc:description>
  <dc:subject>Hymn study resource</dc:subject>
  <cp:keywords>hymn study, Christian worship, church teaching, HymnInfo</cp:keywords>
  <cp:category/>
  <cp:revision/>
  <cp:contentStatus/>
</cp:coreProperties>
</file>