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6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rom All That Dwell Below the Ski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From All That Dwell Below the Skies” takes the Bible’s shortest psalm of universal praise and gives it an explicitly Christian congregational vo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saac Watts’s paraphrase of Psalm 117 widens the horizon of worship beyond one people or place: the God whose mercy and faithfulness endure is to be praised among every 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piritual movement is outwa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begins with the gathered congregation but refuses to remain enclosed the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reaches across languages and lands, so the hymn naturally connects worship with mission without reducing mission to human achiev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theology begins with the universality of divine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the possession of one nation, language, or congreg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117 calls all peoples, and Watts’s Christian paraphrase interprets that summons through the saving work of God known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demonstrates Watts’s characteristic approach to psalm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leaving the psalm within its original vocabulary alone, he reads it through the New Testament and gives Christian worshipers language shaped by creation and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opening song when worship should begin with a vision larger than the local congreg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salm 117 and show how Watts transformed a two-verse psalm into an explicitly Christian congregational paraphra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mission services while emphasizing that the biblical goal of mission is the knowledge and praise of God among all peop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the LASST UNS ERFREUEN version, explain that the alleluias are a later musical addition rather than part of Watts’s original t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the tune deliberately: LASST UNS ERFREUEN emphasizes festive praise, while DUKE STREET or OLD HUNDREDTH can foreground the dignity and directness of the long-meter psalm paraphra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2026-08-27T22:31:43Z</dcterms:created>
  <dcterms:modified xsi:type="dcterms:W3CDTF">2026-08-27T22:31:43Z</dcterms:modified>
  <dc:title>From All That Dwell Below the Skies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