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987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or the Fruits of This Creat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the Fruits of This Creation is a modern harvest and thanksgiving hymn written by Frederick Pratt Green in 1970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reats the created world as God’s generous gift and places human gratitude within the larger responsibilities of stewardship, justice, and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’s distinctive contribution is ethical: thanksgiving is not isolated from the way food, work, wealth, and opportunity are shar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of providence therefore leads naturally toward concern for hungry people, equitable relationships, and practical generos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s suitable for harvest festivals, Thanksgiving observances, stewardship services, creation-focused worship, and services concerned with hunger or economic just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creation as gift rather than poss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vidence does not deny human labor; it places labor within a network of divine generosity, ecological dependence, and shared human responsibil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titude is therefore a truthful response to dependence, not merely a seasonal mo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heology also challenges any account of thanksgiving that ignores unequal access to created goo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iblical stewardship includes restraint, fair dealing, generosity, and attention to people who are vulnerabl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Name specific forms of daily provision for which gratitude is due, including the labor and ecosystems that sustain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xamine whether personal, congregational, and institutional choices distribute resources fairl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practical responses to hunger through giving, food ministries, advocacy, and partnerships that respect recipients’ dign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eat land, water, food, and energy as entrusted goods rather than unlimited commod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sung thanksgiving with habits of generosity, honest work, ecological care, and Spirit-formed charact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2026-08-26T22:14:44Z</dcterms:created>
  <dcterms:modified xsi:type="dcterms:W3CDTF">2026-08-26T22:14:44Z</dcterms:modified>
  <dc:title>For the Fruits of This Creation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