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14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here Is Power in the Blood]]></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re Is Power in the Blood” is an American gospel song that presents Christ's sacrificial death as the answer to guilt, bondage to sin, the need for cleansing, and the call to a transformed lif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wis Edgar Jones wrote both text and music in 1899, shaping the song around direct spiritual questions followed by a vigorous congregational affirmation of the saving efficacy of Christ's blo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word “blood” functions biblically as shorthand for Christ's self-giving dea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s therefore not teaching that physical blood possesses magical properti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message belongs to the New Testament language of sacrifice, redemption, justification, cleansing, and reconciliation accomplished through Jesus Chris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s fundamentally about the atoneme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repeated reference to Christ's blood should be understood within the biblical language of sacrificial death, not as a detached substance possessing independent spiritual pow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aving “power” is the efficacy of Christ's self-offering and God's redemptive action through i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Justification and cleansing are closely connecte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omans 5 speaks of being justified through Christ's blood, while 1 John and Hebrews use cleansing languag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in services of confession and assurance to distinguish honest repentance from attempts to earn forgiveness through personal meri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ir the song with Hebrews 9:12-14 to show that Christ's saving work cleanses the conscience for active service to God, not merely relief from guil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Romans 5:8-9 when teaching justification so that the hymn's language of Christ's blood remains connected to God's grace and Christ's sacrificial dea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addressing habits, pride, or recurring sin, emphasize dependence on Christ while also calling believers toward concrete repentance and holy liv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xplain blood imagery carefully in pastoral or evangelistic settings so listeners understand its biblical sacrificial meaning rather than hearing it as superstition or religious violence detached from Christ's self-giving lov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2026-08-28T11:06:53Z</dcterms:created>
  <dcterms:modified xsi:type="dcterms:W3CDTF">2026-08-28T11:06:53Z</dcterms:modified>
  <dc:title>There Is Power in the Blood Teaching Guide</dc:title>
  <dc:description>Hymn study resource prepared by HymnInfo.com.</dc:description>
  <dc:subject>Hymn study resource</dc:subject>
  <cp:keywords>hymn study, Christian worship, church teaching, HymnInfo</cp:keywords>
  <cp:category/>
  <cp:revision/>
  <cp:contentStatus/>
</cp:coreProperties>
</file>