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 the Healing of the Nation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the Healing of the Nations is a modern hymn that expresses a profound Christian vision for justice, reconciliation, and peace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personal devotion, the hymn invites believers to pray for the restoration of societies and the healing of relationships among peo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reflects a biblical hope that God's redemptive work extends to every dimension of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Frederick Herman Kaan, the hymn reflects the author's deep commitment to social justice and global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aan believed that Christian worship should address the realities of the modern world while remaining firmly grounded in Scrip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ospel proclaims that God, through Christ, is reconciling the world to himself and calling believers to participate in this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emphasizes that Christian faith involves both prayer and active commitment to justice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the kingdom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expresses the conviction that God's reign is characterized by righteousness, compassion, and harmony among peopl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peace, justice, and reconciliation among nations and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opportunities to practice peacemaking in personal relationships and social sett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efforts that promote justice and compassion for marginalized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Christian faith calls believers to engage with global concer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view worship as preparation for mission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2026-08-26T22:10:05Z</dcterms:created>
  <dcterms:modified xsi:type="dcterms:W3CDTF">2026-08-26T22:10:05Z</dcterms:modified>
  <dc:title>For the Healing of the Nations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