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orth in Thy Name, O Lord, I G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th in Thy Name, O Lord, I Go turns the beginning of daily work into an act of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ubject is larger than paid employment: thought, speech, decisions, responsibilities, abilities, and the direction of one’s life are all brought under the lord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movement begins with dedication, passes through attentiveness to God’s presence and resistance to distraction, and ends with steady companionship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uses to divide Sunday worship from weekday du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k becomes a setting in which grace forms cheerfulness, integrity, vigilance, and freedom from self-serving amb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vocation as an arena of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task may be ordinary, repetitive, public, domestic, intellectual, or manual, yet it can be undertaken under God’s wisdom and in Christ’s na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ignity does not depend on presti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vocation is defined by faithful love of God and neighbor within the responsibilities one has recei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an sanctification is central to the tex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edicate the coming day to Christ before opening email, beginning a shift, entering a classroom, caring for a family member, or starting household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one current task in which faithfulness matters more than visibility or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anxiety, status, rivalry, or excessive productivity has turned a calling into a spiritual sn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brief pauses during work to remember God’s presence, pray for wisdom, and redirect speech or decis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skills, time, authority, and opportunities as gifts to be used for God’s glory and a neighbor’s go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2026-08-28T12:04:57Z</dcterms:created>
  <dcterms:modified xsi:type="dcterms:W3CDTF">2026-08-28T12:04:57Z</dcterms:modified>
  <dc:title>Forth in Thy Name, O Lord, I Go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