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ive Me the Faith Which Can Remov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ive Me the Faith Which Can Remove is a hymn that expresses a deep prayer for living and active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ing from the words of Jesus about faith that can move mountains, the hymn reflects the Methodist emphasis on trusting God with wholehearted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nvites believers to seek a faith that is both spiritually powerful and expressed through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arles Wesley wrote the hymn during the early years of the Methodist revival, a period marked by renewed emphasis on personal conversion and spiritual trans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aptures Wesley's conviction that genuine faith transforms the believer's life and empowers faithful service to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key theological theme of the hymn is the nature of living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Wesleyan theology, faith is not merely intellectual agreement with doctrine but a personal trust in Christ that transforms the believer's hea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faith produces both assurance of salvation and a life of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Methodist emphasis on sanc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is portrayed as the means through which believers grow in love and spiritual matur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regularly for deeper faith and trust in God's promi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faith to shape daily decisions and ac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press faith through acts of love and service toward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spiritual growth through prayer, scripture,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God's power to overcome challenges and obstacl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2026-08-28T10:27:02Z</dcterms:created>
  <dcterms:modified xsi:type="dcterms:W3CDTF">2026-08-28T10:27:02Z</dcterms:modified>
  <dc:title>Give Me the Faith Which Can Remove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