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304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ive to the Winds Thy Fear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ive to the Winds Thy Fears is a compact school of Christian tru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ather than pretending that fear, grief, uncertainty, and delay are unreal, the hymn directs them toward the providence of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movement is pastoral: anxiety is acknowledged, the believer is urged to wait rather than surrender to despair, and confidence rests finally in God’s wisdom and care rather than in the worshiper’s ability to control event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English text comes from John Wesley’s free translation of Paul Gerhardt’s German hymn “Befiehl du deine Weg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 Gerhardt’s original is rooted explicitly in Psalm 37:5, and Wesley’s version carries that same summons to commit one’s way to God into eighteenth-century English devotional languag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doctrine is divine providence: God is not an absent observer but the Lord who sustains, governs, and guides cre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erhardt and Wesley therefore place the believer’s security not in the ability to predict events but in the conviction that God’s wisdom and care exceed human sigh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ovidence here is pastoral doctrin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addresses the frightened heart by directing attention from the limits of human control to the faithfulness of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trust is neither passivity nor denial.]]></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Name specific fears before God rather than treating anxiety as something that must be hidden before pray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Psalm 37:5 as a practice of entrusting decisions and uncertain outcomes to God while still acting faithfully in the responsibilities that are clea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stinguish trust from passivity: waiting for God can include prayer, wise action, counsel, and patience without demanding immediate control of the resul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Offer the hymn in pastoral care, funerals, or seasons of communal uncertainty where its language of tears, waiting, and sustaining providence can be heard without minimizing suffe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final movement from private fear to shared confession shape congregational prayer: ask God to strengthen the weak, then bear witness together to God’s faithfulnes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2026-10-12T14:09:02Z</dcterms:created>
  <dcterms:modified xsi:type="dcterms:W3CDTF">2026-10-12T14:09:02Z</dcterms:modified>
  <dc:title>Give to the Winds Thy Fears Teaching Guide</dc:title>
  <dc:description>Hymn study resource prepared by HymnInfo.com.</dc:description>
  <dc:subject>Hymn study resource</dc:subject>
  <cp:keywords>hymn study, Christian worship, church teaching, HymnInfo</cp:keywords>
  <cp:category/>
  <cp:revision/>
  <cp:contentStatus/>
</cp:coreProperties>
</file>