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06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ive to the Winds Thy Fear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ive to the Winds Thy Fears is a hymn of trust that encourages believers to place their anxieties in the hands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ooted in the spiritual resilience of Lutheran hymnody, the text reminds worshipers that divine providence governs even the most uncertain circumstanc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message offers comfort and assurance in times of difficul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riginally written in German by Paul Gerhardt and translated into English by John Wesley, the hymn bridges Lutheran and Methodist devotional tradi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erhardt wrote during an era of profound suffering in Europe, yet his hymns consistently expressed unwavering confidence in God's faithfuln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central theme of the hymn is divine prov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ristian doctrine of providence affirms that God sustains and guides creation toward his purpos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ven when circumstances appear uncertain, believers trust that God remains actively involved in their liv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flects a theology of surrend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attempting to control every outcome, believers are invited to entrust their fears and concerns to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trust personal worries and anxieties to God through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daily trust in God's guidance even in uncertain circumstanc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others with the message of divine care and prov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biblical promises that affirm God's sustaining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evelop habits of gratitude that strengthen faith in God's goodn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2026-08-28T08:06:16Z</dcterms:created>
  <dcterms:modified xsi:type="dcterms:W3CDTF">2026-08-28T08:06:16Z</dcterms:modified>
  <dc:title>Give to the Winds Thy Fears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