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37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loria, Glori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loria, Gloria is a short Taizé canon of praise built around the ancient Christian language of glory to God and the biblical acclamation associated especially with Luke 2:14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urpose is doxological rather than narrative: the gathered church offers praise through a compact text that can be repeated until the words are learned by heart and prayer is no longer dependent on a printed p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belongs to the musical vocabulary developed at Taizé for international gatherings in which worshipers often do not share a common spoken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brief Latin refrain, a memorable melody, and the possibility of singing in canon allow a diverse assembly to participate together without lengthy expla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though repetition is central to the song's use, Taizé understands such repetition as meditative prayer rather than musical fill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ant embodies the theology of doxology: worship begins and ends with the worthiness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revity prevents the singer from confusing many words with deep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a small amount of biblical and liturgical language is given enough time to shape atten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mas connection also gives the song a Christological cen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uke 2 joins divine glory with the incarnation and with the announcement of pe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canon in Christmas or Epiphany worship to connect congregational praise with the angelic proclamation of Luke 2:14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troduce it in ecumenical gatherings where a short Latin text can provide common worship language across several spoken languages and denomina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enough repetition for the congregation to stop depending on printed music and begin singing attentively from mem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ollow the singing with silence so that musical repetition opens into prayer rather than becoming an end in it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148 or Revelation 5 to expand the congregation's understanding of praise from a local act into the biblical vision of angels, creation, and the redeemed glorifying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2026-10-15T15:18:04Z</dcterms:created>
  <dcterms:modified xsi:type="dcterms:W3CDTF">2026-10-15T15:18:04Z</dcterms:modified>
  <dc:title>Gloria, Gloria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