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199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Glorious Things of Thee Are Spoke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lorious Things of Thee Are Spoken presents the people of God through the biblical imagery of Zion, the city where God dwells, protects, nourishes, and gathers his peopl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John Newton uses images drawn from the Psalms, Isaiah, Israel’s wilderness journey, and the New Testament to portray a community whose security rests in God’s promise rather than in human strength or institutional prestig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spiritual movement proceeds from God’s establishment and provision toward the believer’s identity within that commun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mages of a life-giving river, divine guidance, daily sustenance, redemption, and priestly praise work together to describe the blessings and responsibilities of belonging to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storally, the hymn offers assurance without pretending that the church is flawles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principal theological theme is ecclesiology: the church is understood as a people constituted and sustained by God rather than merely as a voluntary human institu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Newton’s language draws heavily on Zion imagery, so careful interpretation should respect both levels of the biblical materi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 its original Old Testament contexts, Zion refers to Jerusalem and God’s covenant presence with Israel; Newton then reads these images typologically in relation to the Christian commun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Divine faithfulness is another central them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presents God as the source of the community’s security, provision, guidance, and enduran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Value the church primarily as a people gathered and sustained by God, not simply as an organization, building, or progra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ad the Old Testament Zion passages in their own historical context before considering how the New Testament applies Zion and heavenly-city imagery to the Christian commun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God’s faithfulness, rather than the visible strength or weakness of a congregation, shape Christian confidence about the church’s futur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ceive worship, Scripture, fellowship, and Christian service as means through which God nourishes and forms his peopl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llow belonging to God’s people to deepen commitment to holiness, mutual care, public witness, and prais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2026-10-13T15:00:40Z</dcterms:created>
  <dcterms:modified xsi:type="dcterms:W3CDTF">2026-10-13T15:00:40Z</dcterms:modified>
  <dc:title>Glorious Things of Thee Are Spoken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