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lory Be to the Fath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lory Be to the Father is one of the most enduring doxologies in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nown traditionally as the Gloria Patri, it offers a brief but profound expression of praise to the triun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oncise language affirms the glory of the Father, the Son, and the Holy Spirit and connects present worship with the eternal prais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centuries this doxology has been used at the conclusion of psalms and canticles in Christian litur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use within worship reinforces the central Christian confession of the Trinity and invites congregations to join in a shared act of praise that transcends time and tradi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Gloria Patri expresses one of the most central doctrines of Christian theology: the Tri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naming the Father, the Son, and the Holy Spirit together in praise, the hymn affirms the unity and equality of the three persons of the Godhea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the continuity of divine glory across ti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oclaims that the glory given to God in the past continues in the present and will endure forev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affirmation reflects the eternal nature of God and the unchanging truth of the Christian confe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brief doxologies to center worship on the glor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meaning of the Trinity in Christian faith an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in ancient traditions of praise that unite believers across gener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simple expressions of worship to deepen spiritual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all theological reflection ultimately leads to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2026-08-28T11:00:39Z</dcterms:created>
  <dcterms:modified xsi:type="dcterms:W3CDTF">2026-08-28T11:00:39Z</dcterms:modified>
  <dc:title>Glory Be to the Father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