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ly, Holy, Holy! Lord God Almighty!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is an act of worship before it is an explanation of doctr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inald Heber places the congregation inside the biblical throne-room imagery of Isaiah and Revelation, where divine holiness calls forth reverence, praise, and self-forgetful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acclamation gives the hymn its unmistakable character, while its movement from earthly worship to saints, angels, and finally all creation enlarges the singer’s vision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rinitarian confession is explicit, but the hymn does more than state a formul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holds together holiness and mercy, transcendence and nearness, divine eternity and creaturely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ominant doctrine is the holiness of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iness here means more than moral pu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cludes God’s incomparable otherness, majesty, perfection, and worthiness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does not approach God as an object to be analyzed but as the Lord before whom saints and heavenly beings b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rinitarian theology is concise and doxologic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the opening of worship to shift attention from personal concerns toward the character and glor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Trinity Sunday by reading Revelation 4 and Matthew 28:19, then consider how Christian doctrine becomes praise rather than merely abstract expla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Isaiah 6 challenge casual approaches to worship by recovering reverence, humility, and attentiveness before God’s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uffering or confusion makes God seem hidden, use the hymn’s tension between inaccessible glory and divine mercy as a framework for prayer without pretending that every mystery can be resol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oirs and congregations to connect earthly worship with the wider biblical vision of saints, angels, and all creation giving glory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2026-08-28T13:37:37Z</dcterms:created>
  <dcterms:modified xsi:type="dcterms:W3CDTF">2026-08-28T13:37:37Z</dcterms:modified>
  <dc:title>Holy, Holy, Holy! Lord God Almighty!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