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40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lory to God, and Praise and Love]]></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lory to God, and Praise and Love is Charles Wesley’s eighteen-stanza anniversary hymn of conversion, written in 1739.]]></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in doxology, moves through intensely personal testimony of pardon and new life, expands into praise of Jesus and his saving power, and finally turns outward in an evangelistic appeal to other sinn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esult is not merely a short hymn of praise but a compact spiritual autobiography shaped for proclam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poem is best known because its seventh stanza begins “O for a thousand tongues to s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 Later editors extracted that stanza and others to create the famous shorter hymn, but the original sequence gives those familiar lines a different setting: they arise after six stanzas recounting Wesley’s own passage from spiritual conflict to assuran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dominant theological movement is from grace received to grace proclaim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esley’s conversion is not portrayed as self-improvement but as divine action: Christ shines, pardons, applies the benefits of his atoning death, gives the Holy Spirit, and creates new lif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believer’s praise is therefore a response to an already-given merc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Justification and assurance are especially promin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esley contrasts legal striving with faith, then speaks of pardon known inwardly and written on the hear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full poem to show how Christian testimony can move from personal experience to praise and proclam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Wesley’s language of assurance with Galatians 2:20 and 1 Timothy 1:15 when teaching about grace for sinn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anniversary setting to invite believers to remember concrete moments when God’s grace became personally meaningfu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stinguish justification by grace from anxious religious striving, a contrast that shapes the poem’s opening move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presenting the complete eighteenth-century text, explain historically dated language rather than assuming modern hearers will interpret every image in the same wa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2026-10-12T17:55:59Z</dcterms:created>
  <dcterms:modified xsi:type="dcterms:W3CDTF">2026-10-12T17:55:59Z</dcterms:modified>
  <dc:title>Glory to God, and Praise and Love Teaching Guide</dc:title>
  <dc:description>Hymn study resource prepared by HymnInfo.com.</dc:description>
  <dc:subject>Hymn study resource</dc:subject>
  <cp:keywords>hymn study, Christian worship, church teaching, HymnInfo</cp:keywords>
  <cp:category/>
  <cp:revision/>
  <cp:contentStatus/>
</cp:coreProperties>
</file>