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3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lory to God, and Praise and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lory to God, and Praise and Love is a brief but powerful doxological hymn written by Charles Wesle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Wesley's deep commitment to expressing Christian theology through praise, inviting believers to respond to God's grace with joyfu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cise structure makes it suitable for congregational singing in a variety of liturgical sett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glory of God and the redemption accomplishe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esenting an extended narrative, Wesley offers a concentrated expression of thanksgiving that gathers the themes of grace, salvation, and divine love into a short hymn of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me of the hymn is doxology, the act of glorifying God in response to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understood worship as the natural response of believers who have experienced the transforming lov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Methodist theology of salvation by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arises not from human achievement but from the recognition that redemption is the work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response is therefore one of gratitude and joyfu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regular expressions of praise and gratitude in daily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worship as a response to God's sav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congregational singing and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ways God has demonstrated grace in perso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brief doxologies to conclude times of prayer or refl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2026-08-28T11:36:34Z</dcterms:created>
  <dcterms:modified xsi:type="dcterms:W3CDTF">2026-08-28T11:36:34Z</dcterms:modified>
  <dc:title>Glory to God, and Praise and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