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239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Go Forth for Go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85800" y="2914650"/>
            <a:ext cx="5419725" cy="9239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Full lyrics and sheet music are not included because this hymn is not currently marked as public domain in the HymnInfo database. Please consult a licensed hymnal or authorized publisher for the complete text and music.]]></a:t>
            </a:r>
          </a:p>
        </p:txBody>
      </p:sp>
      <p:sp>
        <p:nvSpPr>
          <p:cNvPr id="9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Go Forth for God is a hymn of dismissal that turns the end of worship into the beginning of Christian voc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John Raphael Peacey addresses a congregation that has gathered before God and now must carry its faith into ordinary lif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’s recurring movement outward gives it the character of a commissioning prayer rather than a private devotional song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spiritual progression is practical and communal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eace, love, moral courage, service, joy, and dependence on the Holy Spirit are presented as marks of discipleship in the worl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Go Forth for God expresses a theology of the church as both gathered and sen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ristian worship forms a community before God, but the church’s vocation is not exhausted by what happens in the sanctuar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treats dismissal as a theological act: those who have worshiped are commissioned to embody the gospel in relationships, responsibilities, public life, and servi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oly Spirit is central to that movemen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does not present Christian courage, love, or service as self-generated moral effor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reat the dismissal at the end of worship as a commissioning into daily discipleship rather than merely the end of a servi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sk where peace, courage, love, and service are most needed in your ordinary relationships, workplace, school, or communit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Romans 12:17-21 and 1 Thessalonians 5:14-22 to examine whether Christian witness includes patience, support for the weak, refusal of retaliation, and perseverance in what is goo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ecognize spiritual gifts as resources entrusted for service rather than private accomplishment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ray for the Holy Spirit’s power before taking on difficult acts of reconciliation, justice, care, or witnes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2026-10-13T16:07:21Z</dcterms:created>
  <dcterms:modified xsi:type="dcterms:W3CDTF">2026-10-13T16:07:21Z</dcterms:modified>
  <dc:title>Go Forth for God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