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905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Go Now in Peac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 Now in Peace is not a full narrative hymn but a compact sung benedi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purpose is to turn departure into an act of worship: the gathered community releases its members while affirming that divine love and peace are not confined to the sanctua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 is therefore both blessing and charge, but its commission is expressed through reassurance rather than comman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brevity is central to its pastoral streng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ildren can learn it quickly, adults can retain it without a printed page, and a congregation can sing it at the precise moment when worship becomes daily lif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 expresses benediction as proclamation and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Christian blessing does not manufacture divine favor through musical feeling; it announces and asks for what God giv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distinction keeps the piece from becoming a merely soothing farewel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almness rests on the character and presence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peace is relational rather than privat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song after the formal benediction so that the congregation sings the blessing to one another rather than treating it as background music for departu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the melody in unison before attempting a canon; once secure, divide singers into groups so the musical overlap remains prayerful and the words stay intelligib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t a farewell, graduation, retreat closing, or commissioning, name the concrete places into which people are being sent and pray for God's peace in those setting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children to sing with adults or to lead the congregation, honoring the work's origin in all-age unison repertoire without restricting it to children alo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the dismissal with peacemaking by asking worshipers to identify one strained relationship or anxious setting in which they can embody patience, reconciliation, and nonviolen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2026-08-27T23:45:26Z</dcterms:created>
  <dcterms:modified xsi:type="dcterms:W3CDTF">2026-08-27T23:45:26Z</dcterms:modified>
  <dc:title>Go Now in Peace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