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79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 to Dark Gethseman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 to Dark Gethsemane is a contemplative Lenten hymn that invites believers to meditate on the suffering and obedience of Christ in the Garden of Gethsema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James Montgomery, the hymn guides worshipers through key moments of Christ's passion, beginning with his prayer in the garden and moving toward the cross and resurr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serves as a devotional reflection rather than a narrative retelling of the entire passion s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ach stanza directs the believer to observe Christ's suffering and to respond with humility, repentance, and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reflective quality makes the hymn particularly suitable for the season of L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ne central theme of the hymn is the obedienc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the Garden of Gethsemane, Jesus demonstrates perfect submission to the will of the Father even in the face of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obedience becomes a cornerstone of Christian understanding of redemp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the participation of believers in the story of Christ's 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alls worshipers not merely to observe but to reflect personally on the meaning of Christ's suffer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prayerfully on the suffering and obedienc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season of Lent as a time for repentance and spiritual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sider the depth of God's love revealed through Christ's sacrif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humility and obedience in response to Christ's exam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gage in prayer and reflection that deepen appreciation for the passion narrati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2026-08-28T10:08:40Z</dcterms:created>
  <dcterms:modified xsi:type="dcterms:W3CDTF">2026-08-28T10:08:40Z</dcterms:modified>
  <dc:title>Go to Dark Gethsemane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