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, Tell It on the Mountai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 Tell It on the Mountain is one of the most beloved African American spirituals celebrating the birth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ith its energetic refrain and proclamation of good news, the hymn invites believers to announce the message of Christ's birth to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oted in the experience of African American spiritual traditions, the hymn expresses both the joy of the gospel and the urgency of sharing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magery of mountains, valleys, and public proclamation reflects the biblical tradition of announcing God's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oday the hymn is widely sung across denominations during the Christmas seas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oclaims the doctrine of the incarnation, affirming that in Jesus Christ God has entered human hi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irth of Christ represents the arrival of God's salvation and the fulfillment of divine promi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evangelistic procla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frain repeatedly calls believers to declare the good news openly and bold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gospel is not meant to remain hidden but to be shared widel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message of Christ's birth with joy and conf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the gospel is good news meant for the whol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rich heritage of African American spirituals in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claim Christ through both words and acts of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joy of the incarnation to inspire witness and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2026-08-28T09:09:25Z</dcterms:created>
  <dcterms:modified xsi:type="dcterms:W3CDTF">2026-08-28T09:09:25Z</dcterms:modified>
  <dc:title>Go, Tell It on the Mountain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