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Created Heaven and Earth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Created Heaven and Earth is a contemporary hymn celebrating God's creative work and humanity's responsibility to care for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Boris and Clare Anderson and set to music by I-to Loh, the hymn reflects growing awareness in modern Christian worship of environmental stewardship and global responsi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aises the beauty and abundance of the created world while emphasizing that the earth belongs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ity is called not merely to enjoy creation but to preserve and nurture it as faithful stewar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global musical style and ecological themes, the hymn invites congregations to reflect on their relationship with the natural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doctrine of creation as an act of divine generosity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freely gives the earth as a place of life and flourishing for all creatur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stew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uman beings are entrusted with the responsibility to care for creation, recognizing that the earth ultimately belongs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a global perspective on Christian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earth as a gift from God deserving care and respe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sponsible stewardship of natural resour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praise to God for the beauty and diversity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environmental actions that reflect Christian valu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global awareness in Christian worship and 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2026-08-28T12:07:48Z</dcterms:created>
  <dcterms:modified xsi:type="dcterms:W3CDTF">2026-08-28T12:07:48Z</dcterms:modified>
  <dc:title>God Created Heaven and Earth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