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9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d Is Here!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God Is Here!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” begins not by asking God to arrive but by affirming God's presence among the gathered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distinction gives Fred Pratt Green's hymn its theological charac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 is portrayed as a response to the God who is already present and active, while the congregation comes to recognize more fully what it shares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understands worship through several dimensions at once: proclamation, sacrament, prayer, the Spirit's gifts, artistic and practical service, the inclusion of children, and the vocation of the whole people of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first theological claim concerns divine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not summoned into existence by the congregation's intensity, music, or ritu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worship begins with grace: God acts first, and the church gathers to receive, discern, celebrate, and respon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makes worship less about creating a spiritual atmosphere and more about attending faithfully to God's promised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theme is the relationship of word and sacra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ter worship expecting to attend to God's presence rather than assuming that music, emotion, or liturgical technique must manufacture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eat preaching, baptism, Communion, prayer, silence, music, visual art, hospitality, and practical service as ministries that should direct attention toward God rather than toward the people performing th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gifts within the congregation that are overlooked because they are not public or musical, and create ways for those gifts to serve the common go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gathered worship to strengthen concrete discipleship during the week, asking how prayer and sacrament should change relationships, work, stewardship, justice, and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eck licensing for Fred Pratt Green's copyrighted text, ABBOT'S LEIGH, and any modern arrangement before reproducing, projecting, recording, or streaming the hym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2026-08-28T04:52:08Z</dcterms:created>
  <dcterms:modified xsi:type="dcterms:W3CDTF">2026-08-28T04:52:08Z</dcterms:modified>
  <dc:title>God Is Here!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