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8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of the Sparrow God of the Whal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of the Sparrow God of the Whale is a modern hymn that celebrates the vastness and diversity of God's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Lutheran pastor and hymn writer Jaroslav Jan Vajda, the hymn uses striking contrasts from nature to express the breadth of God's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highlights both the small and the great in creation, emphasizing that God's concern extends to every creature and every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vivid imagery, the hymn invites worshippers to see the world as a reflection of divine wisdom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ten used in services focused on creation, stewardship, or praise, the hymn encourages believers to recognize God's presence in the natural world and in the moral responsibilities of human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of creation in which God is both transcendent and intimately involved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trasting images of sparrow and whale symbolize the immense range of God's creative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care extends to every part of creation, reminding believers that no life is insignific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calls worshippers to responsible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God's presence in all aspects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sponsible stewardship of the natural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in God's care for both small and great concerns i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beauty and diversity of God's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wonder of creation to inspire praise and gratitu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2026-08-28T13:04:16Z</dcterms:created>
  <dcterms:modified xsi:type="dcterms:W3CDTF">2026-08-28T13:04:16Z</dcterms:modified>
  <dc:title>God of the Sparrow God of the Whale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