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970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d Will Take Care of You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Will Take Care of You is a beloved gospel hymn that expresses deep confidence in God's providence and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Civilla Durfee Martin with music by her husband Walter Stillman Martin, the hymn became widely known in the early twentieth century through revival meetings and congregational sing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offers reassurance in times of uncertainty and difficul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message reminds believers that God's care extends through every circumstance of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ften sung during times of personal trial, illness, or grief, the hymn continues to comfort congregations with its simple yet profound declaration of trust in God's faithful pres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theology of providence in which God actively sustains and guides the lives of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's care is not distant or abstract but personal and compassiona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Christian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ith involves entrusting one's fears, needs, and uncertainties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pastoral theolog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God's care during times of uncertainty or fea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ing worries and burdens to God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others with reminders of God's faithful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gratitude for God's daily provi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faith to shape responses to life's challeng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2026-08-28T01:32:34Z</dcterms:created>
  <dcterms:modified xsi:type="dcterms:W3CDTF">2026-08-28T01:32:34Z</dcterms:modified>
  <dc:title>God Will Take Care of You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