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350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God, Whose Love Is Reigning o'er U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 Whose Love Is Reigning o'er Us is a modern hymn of praise that traces God's loving purpose through creation, covenant, Jesus Christ, and the faithful response of God's peopl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illiam Boyd Grove wrote the text in 1980 for the wedding of his daughter Susan Grove and Douglas DeJarnett, giving the hymn an unusually personal origin while framing marriage within a much larger story of divine faithful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ext is not simply a wedding so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uccessive stanzas move from the praise of the Creator to the biblical covenant associated with Abraham and Sarah, then to Christ and finally to the worshipping community's response in daily lif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movement allows the hymn to function as a gathering or processional hymn as well as in services centered on praise, creation, covenant, faith, or Christian voc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divine love as the unifying reality of the Christian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creation, so love is not reduced to private feeling or interpersonal kindness; it is placed within God's relationship to the whole created ord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ise is the first response because creation itself is understood as gift and testimony to the Creato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ological theme is covena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y recalling Abraham and Sarah, the hymn situates Christian worship within the long biblical history of promise, calling, and a people formed in relationship with Go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worship lead to concrete choices that reflect God's love in relationships, work, and serv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ceive creation as a gift that calls forth gratitude, praise, and responsible car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member that Christian faith belongs to a larger covenant story extending through the biblical people of God to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shared worship to strengthen the bonds of love within the congregation rather than treating praise as an individual activity on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t weddings and other covenantal occasions, connect personal commitments with the wider Christian calling to faithful, loving discipleship.]]></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2026-10-12T15:26:43Z</dcterms:created>
  <dcterms:modified xsi:type="dcterms:W3CDTF">2026-10-12T15:26:43Z</dcterms:modified>
  <dc:title>God, Whose Love Is Reigning o'er Us Teaching Guide</dc:title>
  <dc:description>Hymn study resource prepared by HymnInfo.com.</dc:description>
  <dc:subject>Hymn study resource</dc:subject>
  <cp:keywords>hymn study, Christian worship, church teaching, HymnInfo</cp:keywords>
  <cp:category/>
  <cp:revision/>
  <cp:contentStatus/>
</cp:coreProperties>
</file>