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, Whose Love Is Reigning o'er 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, Whose Love Is Reigning o'er Us is a hymn of praise that celebrates the transforming power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priest William Boyd Grove, the hymn emphasizes that God's love governs the life of the church and calls believers into faithfu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from adoration of God's love to a call for practical Christian l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pers are invited not only to praise God but also to reflect that love through acts of unity, service, and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ten sung in congregational gatherings focused on mission and fellowship, the hymn reminds the church that worship naturally leads to faithful participation in God's work in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sovereignty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love is portrayed as the governing reality of the church and the guiding principle for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discipleship expressed through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ve is not merely an emotion but a commitment to faithful action for the good of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ecclesiology, the theology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God's love to shape relationships within the Christian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ress worship not only in words but also through acts of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ursue unity within the church as a reflection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opportunities to show compassion and generosity in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mission flows from God's love for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2026-08-28T12:07:03Z</dcterms:created>
  <dcterms:modified xsi:type="dcterms:W3CDTF">2026-08-28T12:07:03Z</dcterms:modified>
  <dc:title>God, Whose Love Is Reigning o'er 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